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96784-F094-4B17-8B83-AE23BC19E6E8}" type="datetimeFigureOut">
              <a:rPr lang="en-US" smtClean="0"/>
              <a:t>8/14/2007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BB87B-4768-4521-991C-A3C89D1764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BB87B-4768-4521-991C-A3C89D1764D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BB87B-4768-4521-991C-A3C89D1764D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Rectangle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ffectLst/>
        </p:spPr>
        <p:txBody>
          <a:bodyPr/>
          <a:lstStyle>
            <a:lvl1pPr eaLnBrk="1" fontAlgn="auto">
              <a:spcBef>
                <a:spcPts val="0"/>
              </a:spcBef>
              <a:spcAft>
                <a:spcPts val="0"/>
              </a:spcAft>
              <a:defRPr kern="0">
                <a:latin typeface="+mn-lt"/>
              </a:defRPr>
            </a:lvl1pPr>
          </a:lstStyle>
          <a:p>
            <a:pPr>
              <a:defRPr/>
            </a:pPr>
            <a:fld id="{8E4C7396-2819-4CD4-A770-B073660FAD0A}" type="datetimeFigureOut">
              <a:rPr lang="en-US"/>
              <a:pPr>
                <a:defRPr/>
              </a:pPr>
              <a:t>8/14/2007</a:t>
            </a:fld>
            <a:endParaRPr lang="en-US"/>
          </a:p>
        </p:txBody>
      </p:sp>
      <p:sp>
        <p:nvSpPr>
          <p:cNvPr id="29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/>
          <a:effectLst/>
        </p:spPr>
        <p:txBody>
          <a:bodyPr/>
          <a:lstStyle>
            <a:lvl1pPr eaLnBrk="1" fontAlgn="auto">
              <a:spcBef>
                <a:spcPts val="0"/>
              </a:spcBef>
              <a:spcAft>
                <a:spcPts val="0"/>
              </a:spcAft>
              <a:defRPr ker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/>
          <a:effectLst/>
        </p:spPr>
        <p:txBody>
          <a:bodyPr/>
          <a:lstStyle>
            <a:lvl1pPr eaLnBrk="1" fontAlgn="auto">
              <a:spcBef>
                <a:spcPts val="0"/>
              </a:spcBef>
              <a:spcAft>
                <a:spcPts val="0"/>
              </a:spcAft>
              <a:defRPr kern="0">
                <a:latin typeface="+mn-lt"/>
              </a:defRPr>
            </a:lvl1pPr>
          </a:lstStyle>
          <a:p>
            <a:pPr>
              <a:defRPr/>
            </a:pPr>
            <a:fld id="{3B4D0F41-D1C5-4A25-8660-AA0785337E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FDADFA-EB9D-4010-884E-0ED9201A937C}" type="datetime1">
              <a:rPr lang="en-US"/>
              <a:pPr/>
              <a:t>8/14/2007</a:t>
            </a:fld>
            <a:endParaRPr lang="en-US"/>
          </a:p>
        </p:txBody>
      </p:sp>
      <p:sp>
        <p:nvSpPr>
          <p:cNvPr id="8" name="Rectangle 5"/>
          <p:cNvSpPr>
            <a:spLocks noGrp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AE073D-4521-409C-8D84-0C71158ECE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ffectLst/>
        </p:spPr>
        <p:txBody>
          <a:bodyPr/>
          <a:lstStyle>
            <a:lvl1pPr eaLnBrk="1" fontAlgn="auto">
              <a:spcBef>
                <a:spcPts val="0"/>
              </a:spcBef>
              <a:spcAft>
                <a:spcPts val="0"/>
              </a:spcAft>
              <a:defRPr kern="0">
                <a:latin typeface="+mn-lt"/>
              </a:defRPr>
            </a:lvl1pPr>
          </a:lstStyle>
          <a:p>
            <a:pPr>
              <a:defRPr/>
            </a:pPr>
            <a:fld id="{8E4C7396-2819-4CD4-A770-B073660FAD0A}" type="datetimeFigureOut">
              <a:rPr lang="en-US"/>
              <a:pPr>
                <a:defRPr/>
              </a:pPr>
              <a:t>8/14/2007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/>
          <a:effectLst/>
        </p:spPr>
        <p:txBody>
          <a:bodyPr/>
          <a:lstStyle>
            <a:lvl1pPr eaLnBrk="1" fontAlgn="auto">
              <a:spcBef>
                <a:spcPts val="0"/>
              </a:spcBef>
              <a:spcAft>
                <a:spcPts val="0"/>
              </a:spcAft>
              <a:defRPr ker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/>
          <a:effectLst/>
        </p:spPr>
        <p:txBody>
          <a:bodyPr/>
          <a:lstStyle>
            <a:lvl1pPr eaLnBrk="1" fontAlgn="auto">
              <a:spcBef>
                <a:spcPts val="0"/>
              </a:spcBef>
              <a:spcAft>
                <a:spcPts val="0"/>
              </a:spcAft>
              <a:defRPr kern="0">
                <a:latin typeface="+mn-lt"/>
              </a:defRPr>
            </a:lvl1pPr>
          </a:lstStyle>
          <a:p>
            <a:pPr>
              <a:defRPr/>
            </a:pPr>
            <a:fld id="{5FA7539F-09F7-47AD-9E45-105E9BA605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FDADFA-EB9D-4010-884E-0ED9201A937C}" type="datetime1">
              <a:rPr lang="en-US"/>
              <a:pPr/>
              <a:t>8/14/2007</a:t>
            </a:fld>
            <a:endParaRPr lang="en-US"/>
          </a:p>
        </p:txBody>
      </p:sp>
      <p:sp>
        <p:nvSpPr>
          <p:cNvPr id="8" name="Rectangle 5"/>
          <p:cNvSpPr>
            <a:spLocks noGrp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2542E0-BC0C-4AF8-B34C-7B87849411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Rectangl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ffectLst/>
        </p:spPr>
        <p:txBody>
          <a:bodyPr/>
          <a:lstStyle>
            <a:lvl1pPr eaLnBrk="1" fontAlgn="auto">
              <a:spcBef>
                <a:spcPts val="0"/>
              </a:spcBef>
              <a:spcAft>
                <a:spcPts val="0"/>
              </a:spcAft>
              <a:defRPr kern="0">
                <a:latin typeface="+mn-lt"/>
              </a:defRPr>
            </a:lvl1pPr>
          </a:lstStyle>
          <a:p>
            <a:pPr>
              <a:defRPr/>
            </a:pPr>
            <a:fld id="{8E4C7396-2819-4CD4-A770-B073660FAD0A}" type="datetimeFigureOut">
              <a:rPr lang="en-US"/>
              <a:pPr>
                <a:defRPr/>
              </a:pPr>
              <a:t>8/14/2007</a:t>
            </a:fld>
            <a:endParaRPr lang="en-US"/>
          </a:p>
        </p:txBody>
      </p:sp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/>
          <a:effectLst/>
        </p:spPr>
        <p:txBody>
          <a:bodyPr/>
          <a:lstStyle>
            <a:lvl1pPr eaLnBrk="1" fontAlgn="auto">
              <a:spcBef>
                <a:spcPts val="0"/>
              </a:spcBef>
              <a:spcAft>
                <a:spcPts val="0"/>
              </a:spcAft>
              <a:defRPr ker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/>
          <a:effectLst/>
        </p:spPr>
        <p:txBody>
          <a:bodyPr/>
          <a:lstStyle>
            <a:lvl1pPr eaLnBrk="1" fontAlgn="auto">
              <a:spcBef>
                <a:spcPts val="0"/>
              </a:spcBef>
              <a:spcAft>
                <a:spcPts val="0"/>
              </a:spcAft>
              <a:defRPr kern="0">
                <a:latin typeface="+mn-lt"/>
              </a:defRPr>
            </a:lvl1pPr>
          </a:lstStyle>
          <a:p>
            <a:pPr>
              <a:defRPr/>
            </a:pPr>
            <a:fld id="{C738CC58-ABD2-43E4-9B74-CD33CA1A0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FDADFA-EB9D-4010-884E-0ED9201A937C}" type="datetime1">
              <a:rPr lang="en-US"/>
              <a:pPr/>
              <a:t>8/14/2007</a:t>
            </a:fld>
            <a:endParaRPr lang="en-US"/>
          </a:p>
        </p:txBody>
      </p:sp>
      <p:sp>
        <p:nvSpPr>
          <p:cNvPr id="7" name="Rectangle 5"/>
          <p:cNvSpPr>
            <a:spLocks noGrp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5542C1-2346-48A4-8E1D-0697BB019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ffectLst/>
        </p:spPr>
        <p:txBody>
          <a:bodyPr/>
          <a:lstStyle>
            <a:lvl1pPr eaLnBrk="1" fontAlgn="auto">
              <a:spcBef>
                <a:spcPts val="0"/>
              </a:spcBef>
              <a:spcAft>
                <a:spcPts val="0"/>
              </a:spcAft>
              <a:defRPr kern="0">
                <a:latin typeface="+mn-lt"/>
              </a:defRPr>
            </a:lvl1pPr>
          </a:lstStyle>
          <a:p>
            <a:pPr>
              <a:defRPr/>
            </a:pPr>
            <a:fld id="{8E4C7396-2819-4CD4-A770-B073660FAD0A}" type="datetimeFigureOut">
              <a:rPr lang="en-US"/>
              <a:pPr>
                <a:defRPr/>
              </a:pPr>
              <a:t>8/14/2007</a:t>
            </a:fld>
            <a:endParaRPr lang="en-US"/>
          </a:p>
        </p:txBody>
      </p:sp>
      <p:sp>
        <p:nvSpPr>
          <p:cNvPr id="31" name="Rectangle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/>
          <a:effectLst/>
        </p:spPr>
        <p:txBody>
          <a:bodyPr/>
          <a:lstStyle>
            <a:lvl1pPr eaLnBrk="1" fontAlgn="auto">
              <a:spcBef>
                <a:spcPts val="0"/>
              </a:spcBef>
              <a:spcAft>
                <a:spcPts val="0"/>
              </a:spcAft>
              <a:defRPr ker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/>
          <a:effectLst/>
        </p:spPr>
        <p:txBody>
          <a:bodyPr/>
          <a:lstStyle>
            <a:lvl1pPr eaLnBrk="1" fontAlgn="auto">
              <a:spcBef>
                <a:spcPts val="0"/>
              </a:spcBef>
              <a:spcAft>
                <a:spcPts val="0"/>
              </a:spcAft>
              <a:defRPr kern="0">
                <a:latin typeface="+mn-lt"/>
              </a:defRPr>
            </a:lvl1pPr>
          </a:lstStyle>
          <a:p>
            <a:pPr>
              <a:defRPr/>
            </a:pPr>
            <a:fld id="{33FF3C73-1782-4D24-98F9-D463D7C28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FDADFA-EB9D-4010-884E-0ED9201A937C}" type="datetime1">
              <a:rPr lang="en-US"/>
              <a:pPr/>
              <a:t>8/14/2007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F3CCF7-7DDD-4309-A484-4757746B24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Rectang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Rectangle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Rectangle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ffectLst/>
        </p:spPr>
        <p:txBody>
          <a:bodyPr/>
          <a:lstStyle>
            <a:lvl1pPr eaLnBrk="1" fontAlgn="auto">
              <a:spcBef>
                <a:spcPts val="0"/>
              </a:spcBef>
              <a:spcAft>
                <a:spcPts val="0"/>
              </a:spcAft>
              <a:defRPr kern="0">
                <a:latin typeface="+mn-lt"/>
              </a:defRPr>
            </a:lvl1pPr>
          </a:lstStyle>
          <a:p>
            <a:pPr>
              <a:defRPr/>
            </a:pPr>
            <a:fld id="{8E4C7396-2819-4CD4-A770-B073660FAD0A}" type="datetimeFigureOut">
              <a:rPr lang="en-US"/>
              <a:pPr>
                <a:defRPr/>
              </a:pPr>
              <a:t>8/14/2007</a:t>
            </a:fld>
            <a:endParaRPr lang="en-US"/>
          </a:p>
        </p:txBody>
      </p:sp>
      <p:sp>
        <p:nvSpPr>
          <p:cNvPr id="22" name="Rectangle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/>
          <a:effectLst/>
        </p:spPr>
        <p:txBody>
          <a:bodyPr/>
          <a:lstStyle>
            <a:lvl1pPr eaLnBrk="1" fontAlgn="auto">
              <a:spcBef>
                <a:spcPts val="0"/>
              </a:spcBef>
              <a:spcAft>
                <a:spcPts val="0"/>
              </a:spcAft>
              <a:defRPr ker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/>
          <a:effectLst/>
        </p:spPr>
        <p:txBody>
          <a:bodyPr/>
          <a:lstStyle>
            <a:lvl1pPr eaLnBrk="1" fontAlgn="auto">
              <a:spcBef>
                <a:spcPts val="0"/>
              </a:spcBef>
              <a:spcAft>
                <a:spcPts val="0"/>
              </a:spcAft>
              <a:defRPr kern="0">
                <a:latin typeface="+mn-lt"/>
              </a:defRPr>
            </a:lvl1pPr>
          </a:lstStyle>
          <a:p>
            <a:pPr>
              <a:defRPr/>
            </a:pPr>
            <a:fld id="{33095D0D-EA5D-47FC-839A-8678A04B9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FDADFA-EB9D-4010-884E-0ED9201A937C}" type="datetime1">
              <a:rPr lang="en-US"/>
              <a:pPr/>
              <a:t>8/14/2007</a:t>
            </a:fld>
            <a:endParaRPr lang="en-US"/>
          </a:p>
        </p:txBody>
      </p:sp>
      <p:sp>
        <p:nvSpPr>
          <p:cNvPr id="9" name="Rectangle 5"/>
          <p:cNvSpPr>
            <a:spLocks noGrp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Rectangle 6"/>
          <p:cNvSpPr>
            <a:spLocks noGrp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47FF6-4A28-4488-8B1D-202C72B75D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ffectLst/>
        </p:spPr>
        <p:txBody>
          <a:bodyPr/>
          <a:lstStyle>
            <a:lvl1pPr eaLnBrk="1" fontAlgn="auto">
              <a:spcBef>
                <a:spcPts val="0"/>
              </a:spcBef>
              <a:spcAft>
                <a:spcPts val="0"/>
              </a:spcAft>
              <a:defRPr kern="0">
                <a:latin typeface="+mn-lt"/>
              </a:defRPr>
            </a:lvl1pPr>
          </a:lstStyle>
          <a:p>
            <a:pPr>
              <a:defRPr/>
            </a:pPr>
            <a:fld id="{8E4C7396-2819-4CD4-A770-B073660FAD0A}" type="datetimeFigureOut">
              <a:rPr lang="en-US"/>
              <a:pPr>
                <a:defRPr/>
              </a:pPr>
              <a:t>8/14/2007</a:t>
            </a:fld>
            <a:endParaRPr lang="en-US"/>
          </a:p>
        </p:txBody>
      </p:sp>
      <p:sp>
        <p:nvSpPr>
          <p:cNvPr id="3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/>
          <a:effectLst/>
        </p:spPr>
        <p:txBody>
          <a:bodyPr/>
          <a:lstStyle>
            <a:lvl1pPr eaLnBrk="1" fontAlgn="auto">
              <a:spcBef>
                <a:spcPts val="0"/>
              </a:spcBef>
              <a:spcAft>
                <a:spcPts val="0"/>
              </a:spcAft>
              <a:defRPr ker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/>
          <a:effectLst/>
        </p:spPr>
        <p:txBody>
          <a:bodyPr/>
          <a:lstStyle>
            <a:lvl1pPr eaLnBrk="1" fontAlgn="auto">
              <a:spcBef>
                <a:spcPts val="0"/>
              </a:spcBef>
              <a:spcAft>
                <a:spcPts val="0"/>
              </a:spcAft>
              <a:defRPr kern="0">
                <a:latin typeface="+mn-lt"/>
              </a:defRPr>
            </a:lvl1pPr>
          </a:lstStyle>
          <a:p>
            <a:pPr>
              <a:defRPr/>
            </a:pPr>
            <a:fld id="{B9A37EA7-9360-4B84-A612-359AA9F63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FDADFA-EB9D-4010-884E-0ED9201A937C}" type="datetime1">
              <a:rPr lang="en-US"/>
              <a:pPr/>
              <a:t>8/14/2007</a:t>
            </a:fld>
            <a:endParaRPr lang="en-US"/>
          </a:p>
        </p:txBody>
      </p:sp>
      <p:sp>
        <p:nvSpPr>
          <p:cNvPr id="8" name="Rectangle 5"/>
          <p:cNvSpPr>
            <a:spLocks noGrp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EB45FB-2AD7-44BE-8130-8972D151B8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4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ffectLst/>
        </p:spPr>
        <p:txBody>
          <a:bodyPr/>
          <a:lstStyle>
            <a:lvl1pPr eaLnBrk="1" fontAlgn="auto">
              <a:spcBef>
                <a:spcPts val="0"/>
              </a:spcBef>
              <a:spcAft>
                <a:spcPts val="0"/>
              </a:spcAft>
              <a:defRPr kern="0">
                <a:latin typeface="+mn-lt"/>
              </a:defRPr>
            </a:lvl1pPr>
          </a:lstStyle>
          <a:p>
            <a:pPr>
              <a:defRPr/>
            </a:pPr>
            <a:fld id="{8E4C7396-2819-4CD4-A770-B073660FAD0A}" type="datetimeFigureOut">
              <a:rPr lang="en-US"/>
              <a:pPr>
                <a:defRPr/>
              </a:pPr>
              <a:t>8/14/2007</a:t>
            </a:fld>
            <a:endParaRPr lang="en-US"/>
          </a:p>
        </p:txBody>
      </p:sp>
      <p:sp>
        <p:nvSpPr>
          <p:cNvPr id="3" name="Rectangle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/>
          <a:effectLst/>
        </p:spPr>
        <p:txBody>
          <a:bodyPr/>
          <a:lstStyle>
            <a:lvl1pPr eaLnBrk="1" fontAlgn="auto">
              <a:spcBef>
                <a:spcPts val="0"/>
              </a:spcBef>
              <a:spcAft>
                <a:spcPts val="0"/>
              </a:spcAft>
              <a:defRPr ker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" name="Rectangle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/>
          <a:effectLst/>
        </p:spPr>
        <p:txBody>
          <a:bodyPr/>
          <a:lstStyle>
            <a:lvl1pPr eaLnBrk="1" fontAlgn="auto">
              <a:spcBef>
                <a:spcPts val="0"/>
              </a:spcBef>
              <a:spcAft>
                <a:spcPts val="0"/>
              </a:spcAft>
              <a:defRPr kern="0">
                <a:latin typeface="+mn-lt"/>
              </a:defRPr>
            </a:lvl1pPr>
          </a:lstStyle>
          <a:p>
            <a:pPr>
              <a:defRPr/>
            </a:pPr>
            <a:fld id="{ECA37C99-C515-4ABD-A43D-A9DF776BC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FDADFA-EB9D-4010-884E-0ED9201A937C}" type="datetime1">
              <a:rPr lang="en-US"/>
              <a:pPr/>
              <a:t>8/14/2007</a:t>
            </a:fld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6"/>
          <p:cNvSpPr>
            <a:spLocks noGrp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EEF794-2E34-4F46-AFB6-4B05B6BA16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>
              <a:defRPr>
                <a:latin typeface="Calibri" pitchFamily="34" charset="0"/>
              </a:defRPr>
            </a:lvl1pPr>
          </a:lstStyle>
          <a:p>
            <a:fld id="{FCFDADFA-EB9D-4010-884E-0ED9201A937C}" type="datetime1">
              <a:rPr lang="en-US"/>
              <a:pPr/>
              <a:t>8/14/2007</a:t>
            </a:fld>
            <a:endParaRPr lang="en-US"/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>
              <a:defRPr>
                <a:latin typeface="Calibri" pitchFamily="34" charset="0"/>
              </a:defRPr>
            </a:lvl1pPr>
          </a:lstStyle>
          <a:p>
            <a:fld id="{6074AD92-7231-4B06-8A02-4F89A5B9611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hangingPunct="1"/>
            <a:r>
              <a:rPr lang="en-US">
                <a:sym typeface="Wingdings" pitchFamily="2" charset="2"/>
              </a:rPr>
              <a:t>Lorem ipsum dolor sit amet</a:t>
            </a:r>
            <a:endParaRPr lang="en-US"/>
          </a:p>
        </p:txBody>
      </p:sp>
      <p:sp>
        <p:nvSpPr>
          <p:cNvPr id="2050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spcAft>
                <a:spcPct val="10000"/>
              </a:spcAft>
            </a:pPr>
            <a:r>
              <a:rPr lang="en-US">
                <a:sym typeface="Wingdings" pitchFamily="2" charset="2"/>
              </a:rPr>
              <a:t>Nunc at risus vel erat tempus posuere. Aenean non ante.</a:t>
            </a:r>
            <a:endParaRPr lang="en-US"/>
          </a:p>
          <a:p>
            <a:pPr hangingPunct="1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hangingPunct="1"/>
            <a:r>
              <a:rPr lang="en-US">
                <a:sym typeface="Wingdings" pitchFamily="2" charset="2"/>
              </a:rPr>
              <a:t>Lorem ipsum dolor sit amet</a:t>
            </a:r>
            <a:endParaRPr lang="en-US"/>
          </a:p>
        </p:txBody>
      </p:sp>
      <p:sp>
        <p:nvSpPr>
          <p:cNvPr id="307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hangingPunct="1"/>
            <a:r>
              <a:rPr lang="da-DK"/>
              <a:t>Lorem</a:t>
            </a:r>
          </a:p>
          <a:p>
            <a:pPr hangingPunct="1"/>
            <a:r>
              <a:rPr lang="da-DK"/>
              <a:t>ipsum</a:t>
            </a:r>
          </a:p>
          <a:p>
            <a:pPr hangingPunct="1"/>
            <a:r>
              <a:rPr lang="da-DK"/>
              <a:t>dolor</a:t>
            </a:r>
          </a:p>
          <a:p>
            <a:pPr hangingPunct="1"/>
            <a:r>
              <a:rPr lang="da-DK"/>
              <a:t>sit</a:t>
            </a:r>
          </a:p>
          <a:p>
            <a:pPr hangingPunct="1"/>
            <a:r>
              <a:rPr lang="da-DK"/>
              <a:t>amet</a:t>
            </a:r>
          </a:p>
          <a:p>
            <a:pPr hangingPunct="1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On-screen Show (4:3)</PresentationFormat>
  <Paragraphs>10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Lorem ipsum dolor sit amet</vt:lpstr>
      <vt:lpstr>Lorem ipsum dolor sit amet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2007-08-15T06:51:09Z</dcterms:created>
  <dcterms:modified xsi:type="dcterms:W3CDTF">2007-08-15T06:51:14Z</dcterms:modified>
</cp:coreProperties>
</file>